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6" r:id="rId2"/>
    <p:sldId id="288" r:id="rId3"/>
    <p:sldId id="289" r:id="rId4"/>
    <p:sldId id="290" r:id="rId5"/>
    <p:sldId id="291" r:id="rId6"/>
    <p:sldId id="280" r:id="rId7"/>
    <p:sldId id="281" r:id="rId8"/>
    <p:sldId id="282" r:id="rId9"/>
    <p:sldId id="283" r:id="rId10"/>
    <p:sldId id="284" r:id="rId11"/>
    <p:sldId id="285" r:id="rId12"/>
    <p:sldId id="274" r:id="rId13"/>
    <p:sldId id="275" r:id="rId14"/>
    <p:sldId id="276" r:id="rId15"/>
    <p:sldId id="277" r:id="rId16"/>
    <p:sldId id="278" r:id="rId17"/>
    <p:sldId id="279" r:id="rId18"/>
    <p:sldId id="268" r:id="rId19"/>
    <p:sldId id="270" r:id="rId20"/>
    <p:sldId id="273" r:id="rId21"/>
    <p:sldId id="271" r:id="rId2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810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4A48D-1E78-4A25-A7CB-81D325968C80}" type="datetimeFigureOut">
              <a:rPr lang="fr-FR" smtClean="0"/>
              <a:t>17/12/2012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B8B5E-C8DF-4924-B6D9-83CE23C0422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4A48D-1E78-4A25-A7CB-81D325968C80}" type="datetimeFigureOut">
              <a:rPr lang="fr-FR" smtClean="0"/>
              <a:t>17/12/2012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B8B5E-C8DF-4924-B6D9-83CE23C0422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4A48D-1E78-4A25-A7CB-81D325968C80}" type="datetimeFigureOut">
              <a:rPr lang="fr-FR" smtClean="0"/>
              <a:t>17/12/2012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B8B5E-C8DF-4924-B6D9-83CE23C0422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4A48D-1E78-4A25-A7CB-81D325968C80}" type="datetimeFigureOut">
              <a:rPr lang="fr-FR" smtClean="0"/>
              <a:t>17/12/2012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B8B5E-C8DF-4924-B6D9-83CE23C0422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4A48D-1E78-4A25-A7CB-81D325968C80}" type="datetimeFigureOut">
              <a:rPr lang="fr-FR" smtClean="0"/>
              <a:t>17/12/2012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B8B5E-C8DF-4924-B6D9-83CE23C0422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4A48D-1E78-4A25-A7CB-81D325968C80}" type="datetimeFigureOut">
              <a:rPr lang="fr-FR" smtClean="0"/>
              <a:t>17/12/2012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B8B5E-C8DF-4924-B6D9-83CE23C0422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4A48D-1E78-4A25-A7CB-81D325968C80}" type="datetimeFigureOut">
              <a:rPr lang="fr-FR" smtClean="0"/>
              <a:t>17/12/2012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B8B5E-C8DF-4924-B6D9-83CE23C0422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4A48D-1E78-4A25-A7CB-81D325968C80}" type="datetimeFigureOut">
              <a:rPr lang="fr-FR" smtClean="0"/>
              <a:t>17/12/2012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B8B5E-C8DF-4924-B6D9-83CE23C0422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4A48D-1E78-4A25-A7CB-81D325968C80}" type="datetimeFigureOut">
              <a:rPr lang="fr-FR" smtClean="0"/>
              <a:t>17/12/2012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B8B5E-C8DF-4924-B6D9-83CE23C0422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4A48D-1E78-4A25-A7CB-81D325968C80}" type="datetimeFigureOut">
              <a:rPr lang="fr-FR" smtClean="0"/>
              <a:t>17/12/2012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B8B5E-C8DF-4924-B6D9-83CE23C0422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4A48D-1E78-4A25-A7CB-81D325968C80}" type="datetimeFigureOut">
              <a:rPr lang="fr-FR" smtClean="0"/>
              <a:t>17/12/2012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B8B5E-C8DF-4924-B6D9-83CE23C0422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64A48D-1E78-4A25-A7CB-81D325968C80}" type="datetimeFigureOut">
              <a:rPr lang="fr-FR" smtClean="0"/>
              <a:t>17/12/2012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B8B5E-C8DF-4924-B6D9-83CE23C04224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b="5000"/>
          <a:stretch>
            <a:fillRect/>
          </a:stretch>
        </p:blipFill>
        <p:spPr bwMode="auto">
          <a:xfrm>
            <a:off x="0" y="0"/>
            <a:ext cx="9144000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Ellipse 2"/>
          <p:cNvSpPr/>
          <p:nvPr/>
        </p:nvSpPr>
        <p:spPr>
          <a:xfrm>
            <a:off x="1785918" y="285728"/>
            <a:ext cx="714380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4214810" y="2071678"/>
            <a:ext cx="4572033" cy="1754326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Démonstration</a:t>
            </a:r>
          </a:p>
          <a:p>
            <a:pPr algn="ctr"/>
            <a:r>
              <a:rPr lang="fr-FR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Pas à pas</a:t>
            </a:r>
            <a:endParaRPr lang="fr-FR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 b="5000"/>
          <a:stretch>
            <a:fillRect/>
          </a:stretch>
        </p:blipFill>
        <p:spPr bwMode="auto">
          <a:xfrm>
            <a:off x="0" y="0"/>
            <a:ext cx="9144000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 b="5000"/>
          <a:stretch>
            <a:fillRect/>
          </a:stretch>
        </p:blipFill>
        <p:spPr bwMode="auto">
          <a:xfrm>
            <a:off x="0" y="0"/>
            <a:ext cx="9144000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Ellipse 2"/>
          <p:cNvSpPr/>
          <p:nvPr/>
        </p:nvSpPr>
        <p:spPr>
          <a:xfrm>
            <a:off x="428596" y="642918"/>
            <a:ext cx="1785950" cy="78581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llipse 3"/>
          <p:cNvSpPr/>
          <p:nvPr/>
        </p:nvSpPr>
        <p:spPr>
          <a:xfrm>
            <a:off x="3643306" y="1142984"/>
            <a:ext cx="357190" cy="1428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/>
          <p:cNvSpPr/>
          <p:nvPr/>
        </p:nvSpPr>
        <p:spPr>
          <a:xfrm>
            <a:off x="1071538" y="1500174"/>
            <a:ext cx="285752" cy="2857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6" name="Ellipse 5"/>
          <p:cNvSpPr/>
          <p:nvPr/>
        </p:nvSpPr>
        <p:spPr>
          <a:xfrm>
            <a:off x="3643306" y="1357298"/>
            <a:ext cx="285752" cy="2857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24" y="5929330"/>
            <a:ext cx="7572429" cy="707886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fr-FR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1- Renseigner les cellules</a:t>
            </a:r>
          </a:p>
          <a:p>
            <a:r>
              <a:rPr lang="fr-FR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2- Double-cliquer pour accéder à la grille de l’élève </a:t>
            </a:r>
            <a:r>
              <a:rPr lang="fr-FR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(sans modifier les écritures)</a:t>
            </a:r>
            <a:endParaRPr lang="fr-FR" sz="12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 b="5000"/>
          <a:stretch>
            <a:fillRect/>
          </a:stretch>
        </p:blipFill>
        <p:spPr bwMode="auto">
          <a:xfrm>
            <a:off x="0" y="0"/>
            <a:ext cx="9144000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Ellipse 2"/>
          <p:cNvSpPr/>
          <p:nvPr/>
        </p:nvSpPr>
        <p:spPr>
          <a:xfrm>
            <a:off x="4643438" y="3000372"/>
            <a:ext cx="714380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 b="5000"/>
          <a:stretch>
            <a:fillRect/>
          </a:stretch>
        </p:blipFill>
        <p:spPr bwMode="auto">
          <a:xfrm>
            <a:off x="0" y="0"/>
            <a:ext cx="9144000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Ellipse 2"/>
          <p:cNvSpPr/>
          <p:nvPr/>
        </p:nvSpPr>
        <p:spPr>
          <a:xfrm>
            <a:off x="5286380" y="1142984"/>
            <a:ext cx="214314" cy="1428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 b="5000"/>
          <a:stretch>
            <a:fillRect/>
          </a:stretch>
        </p:blipFill>
        <p:spPr bwMode="auto">
          <a:xfrm>
            <a:off x="0" y="0"/>
            <a:ext cx="9144000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 b="5000"/>
          <a:stretch>
            <a:fillRect/>
          </a:stretch>
        </p:blipFill>
        <p:spPr bwMode="auto">
          <a:xfrm>
            <a:off x="0" y="0"/>
            <a:ext cx="9144000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Ellipse 2"/>
          <p:cNvSpPr/>
          <p:nvPr/>
        </p:nvSpPr>
        <p:spPr>
          <a:xfrm>
            <a:off x="3071802" y="714356"/>
            <a:ext cx="214314" cy="1428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llipse 3"/>
          <p:cNvSpPr/>
          <p:nvPr/>
        </p:nvSpPr>
        <p:spPr>
          <a:xfrm>
            <a:off x="3357554" y="642918"/>
            <a:ext cx="285752" cy="2857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57224" y="5929330"/>
            <a:ext cx="7572429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fr-FR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1- Evaluer ou ne pas évaluer la compétence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 b="5000"/>
          <a:stretch>
            <a:fillRect/>
          </a:stretch>
        </p:blipFill>
        <p:spPr bwMode="auto">
          <a:xfrm>
            <a:off x="0" y="0"/>
            <a:ext cx="9144000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Ellipse 2"/>
          <p:cNvSpPr/>
          <p:nvPr/>
        </p:nvSpPr>
        <p:spPr>
          <a:xfrm>
            <a:off x="3000364" y="857232"/>
            <a:ext cx="714380" cy="4286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llipse 3"/>
          <p:cNvSpPr/>
          <p:nvPr/>
        </p:nvSpPr>
        <p:spPr>
          <a:xfrm>
            <a:off x="3643306" y="1214422"/>
            <a:ext cx="285752" cy="2857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57224" y="5929330"/>
            <a:ext cx="7572429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fr-FR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1- Valider, ne pas valider ou ne pas évaluer les indicateurs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 b="5000"/>
          <a:stretch>
            <a:fillRect/>
          </a:stretch>
        </p:blipFill>
        <p:spPr bwMode="auto">
          <a:xfrm>
            <a:off x="0" y="0"/>
            <a:ext cx="9144000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Ellipse 2"/>
          <p:cNvSpPr/>
          <p:nvPr/>
        </p:nvSpPr>
        <p:spPr>
          <a:xfrm>
            <a:off x="4214810" y="571480"/>
            <a:ext cx="1785950" cy="4286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llipse 3"/>
          <p:cNvSpPr/>
          <p:nvPr/>
        </p:nvSpPr>
        <p:spPr>
          <a:xfrm>
            <a:off x="5572132" y="1000108"/>
            <a:ext cx="285752" cy="2857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57224" y="5929330"/>
            <a:ext cx="7572429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fr-FR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1- Prendre en compte les informations données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 b="5000"/>
          <a:stretch>
            <a:fillRect/>
          </a:stretch>
        </p:blipFill>
        <p:spPr bwMode="auto">
          <a:xfrm>
            <a:off x="0" y="0"/>
            <a:ext cx="9144000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Ellipse 2"/>
          <p:cNvSpPr/>
          <p:nvPr/>
        </p:nvSpPr>
        <p:spPr>
          <a:xfrm>
            <a:off x="4786314" y="857232"/>
            <a:ext cx="214314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llipse 3"/>
          <p:cNvSpPr/>
          <p:nvPr/>
        </p:nvSpPr>
        <p:spPr>
          <a:xfrm>
            <a:off x="4929190" y="1071546"/>
            <a:ext cx="285752" cy="2857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5" name="Ellipse 4"/>
          <p:cNvSpPr/>
          <p:nvPr/>
        </p:nvSpPr>
        <p:spPr>
          <a:xfrm>
            <a:off x="3643306" y="2857496"/>
            <a:ext cx="285752" cy="2857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85786" y="5929330"/>
            <a:ext cx="7572429" cy="707886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fr-FR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1- Cliquer pour griser les colonnes</a:t>
            </a:r>
          </a:p>
          <a:p>
            <a:r>
              <a:rPr lang="fr-FR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2- Inscrire un commentaire</a:t>
            </a:r>
            <a:endParaRPr lang="fr-FR" sz="20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 b="5000"/>
          <a:stretch>
            <a:fillRect/>
          </a:stretch>
        </p:blipFill>
        <p:spPr bwMode="auto">
          <a:xfrm>
            <a:off x="0" y="0"/>
            <a:ext cx="9144000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Ellipse 2"/>
          <p:cNvSpPr/>
          <p:nvPr/>
        </p:nvSpPr>
        <p:spPr>
          <a:xfrm>
            <a:off x="3214678" y="3571876"/>
            <a:ext cx="357158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llipse 3"/>
          <p:cNvSpPr/>
          <p:nvPr/>
        </p:nvSpPr>
        <p:spPr>
          <a:xfrm>
            <a:off x="4286248" y="3143248"/>
            <a:ext cx="285720" cy="78581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/>
          <p:cNvSpPr/>
          <p:nvPr/>
        </p:nvSpPr>
        <p:spPr>
          <a:xfrm>
            <a:off x="3214678" y="3929066"/>
            <a:ext cx="285752" cy="2857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6" name="Ellipse 5"/>
          <p:cNvSpPr/>
          <p:nvPr/>
        </p:nvSpPr>
        <p:spPr>
          <a:xfrm>
            <a:off x="4429124" y="4000504"/>
            <a:ext cx="285752" cy="2857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24" y="5929330"/>
            <a:ext cx="7572429" cy="707886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fr-FR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1- Inscrire la note</a:t>
            </a:r>
          </a:p>
          <a:p>
            <a:r>
              <a:rPr lang="fr-FR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2- Cliquer</a:t>
            </a:r>
            <a:endParaRPr lang="fr-FR" sz="20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b="5000"/>
          <a:stretch>
            <a:fillRect/>
          </a:stretch>
        </p:blipFill>
        <p:spPr bwMode="auto">
          <a:xfrm>
            <a:off x="0" y="0"/>
            <a:ext cx="9144000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Ellipse 2"/>
          <p:cNvSpPr/>
          <p:nvPr/>
        </p:nvSpPr>
        <p:spPr>
          <a:xfrm>
            <a:off x="3428992" y="2928934"/>
            <a:ext cx="714380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llipse 3"/>
          <p:cNvSpPr/>
          <p:nvPr/>
        </p:nvSpPr>
        <p:spPr>
          <a:xfrm>
            <a:off x="4786314" y="3714752"/>
            <a:ext cx="714380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/>
          <p:cNvSpPr/>
          <p:nvPr/>
        </p:nvSpPr>
        <p:spPr>
          <a:xfrm>
            <a:off x="4214810" y="2714620"/>
            <a:ext cx="285752" cy="2857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6" name="Ellipse 5"/>
          <p:cNvSpPr/>
          <p:nvPr/>
        </p:nvSpPr>
        <p:spPr>
          <a:xfrm>
            <a:off x="5500694" y="3929066"/>
            <a:ext cx="285752" cy="2857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</a:t>
            </a:r>
            <a:endParaRPr lang="fr-F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 b="5000"/>
          <a:stretch>
            <a:fillRect/>
          </a:stretch>
        </p:blipFill>
        <p:spPr bwMode="auto">
          <a:xfrm>
            <a:off x="0" y="0"/>
            <a:ext cx="9144000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Ellipse 3"/>
          <p:cNvSpPr/>
          <p:nvPr/>
        </p:nvSpPr>
        <p:spPr>
          <a:xfrm>
            <a:off x="0" y="0"/>
            <a:ext cx="285720" cy="2857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/>
          <p:cNvSpPr/>
          <p:nvPr/>
        </p:nvSpPr>
        <p:spPr>
          <a:xfrm>
            <a:off x="285720" y="214290"/>
            <a:ext cx="285752" cy="2857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7" name="Ellipse 6"/>
          <p:cNvSpPr/>
          <p:nvPr/>
        </p:nvSpPr>
        <p:spPr>
          <a:xfrm>
            <a:off x="1285852" y="4357694"/>
            <a:ext cx="285752" cy="2857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57224" y="5786454"/>
            <a:ext cx="7572429" cy="1015663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fr-FR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1- Compléter</a:t>
            </a:r>
          </a:p>
          <a:p>
            <a:r>
              <a:rPr lang="fr-FR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2- Imprimer si besoin</a:t>
            </a:r>
          </a:p>
          <a:p>
            <a:r>
              <a:rPr lang="fr-FR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3- Cliquer</a:t>
            </a:r>
          </a:p>
        </p:txBody>
      </p:sp>
      <p:sp>
        <p:nvSpPr>
          <p:cNvPr id="9" name="Ellipse 8"/>
          <p:cNvSpPr/>
          <p:nvPr/>
        </p:nvSpPr>
        <p:spPr>
          <a:xfrm>
            <a:off x="4357686" y="642918"/>
            <a:ext cx="285752" cy="2857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3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0" name="Ellipse 9"/>
          <p:cNvSpPr/>
          <p:nvPr/>
        </p:nvSpPr>
        <p:spPr>
          <a:xfrm>
            <a:off x="3428992" y="642918"/>
            <a:ext cx="928694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 b="5000"/>
          <a:stretch>
            <a:fillRect/>
          </a:stretch>
        </p:blipFill>
        <p:spPr bwMode="auto">
          <a:xfrm>
            <a:off x="0" y="0"/>
            <a:ext cx="9144000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b="5000"/>
          <a:stretch>
            <a:fillRect/>
          </a:stretch>
        </p:blipFill>
        <p:spPr bwMode="auto">
          <a:xfrm>
            <a:off x="0" y="0"/>
            <a:ext cx="9144000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Ellipse 2"/>
          <p:cNvSpPr/>
          <p:nvPr/>
        </p:nvSpPr>
        <p:spPr>
          <a:xfrm>
            <a:off x="3000364" y="3357562"/>
            <a:ext cx="714380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 b="5000"/>
          <a:stretch>
            <a:fillRect/>
          </a:stretch>
        </p:blipFill>
        <p:spPr bwMode="auto">
          <a:xfrm>
            <a:off x="0" y="0"/>
            <a:ext cx="9144000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 b="5000"/>
          <a:stretch>
            <a:fillRect/>
          </a:stretch>
        </p:blipFill>
        <p:spPr bwMode="auto">
          <a:xfrm>
            <a:off x="0" y="0"/>
            <a:ext cx="9144000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Ellipse 2"/>
          <p:cNvSpPr/>
          <p:nvPr/>
        </p:nvSpPr>
        <p:spPr>
          <a:xfrm>
            <a:off x="0" y="3357562"/>
            <a:ext cx="714380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llipse 3"/>
          <p:cNvSpPr/>
          <p:nvPr/>
        </p:nvSpPr>
        <p:spPr>
          <a:xfrm>
            <a:off x="642910" y="3500438"/>
            <a:ext cx="285752" cy="2857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57224" y="5929330"/>
            <a:ext cx="7572429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1- Double-cliquer sur la cellule « U33_A » pour ouvrir la situation</a:t>
            </a:r>
            <a:endParaRPr lang="fr-FR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 b="5000"/>
          <a:stretch>
            <a:fillRect/>
          </a:stretch>
        </p:blipFill>
        <p:spPr bwMode="auto">
          <a:xfrm>
            <a:off x="0" y="0"/>
            <a:ext cx="9144000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 b="5000"/>
          <a:stretch>
            <a:fillRect/>
          </a:stretch>
        </p:blipFill>
        <p:spPr bwMode="auto">
          <a:xfrm>
            <a:off x="0" y="0"/>
            <a:ext cx="9144000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Ellipse 2"/>
          <p:cNvSpPr/>
          <p:nvPr/>
        </p:nvSpPr>
        <p:spPr>
          <a:xfrm>
            <a:off x="0" y="1500174"/>
            <a:ext cx="714380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llipse 3"/>
          <p:cNvSpPr/>
          <p:nvPr/>
        </p:nvSpPr>
        <p:spPr>
          <a:xfrm>
            <a:off x="71406" y="1785926"/>
            <a:ext cx="357190" cy="207170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/>
          <p:cNvSpPr/>
          <p:nvPr/>
        </p:nvSpPr>
        <p:spPr>
          <a:xfrm>
            <a:off x="2071670" y="1785926"/>
            <a:ext cx="357190" cy="207170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/>
          <p:cNvSpPr/>
          <p:nvPr/>
        </p:nvSpPr>
        <p:spPr>
          <a:xfrm>
            <a:off x="71406" y="3929066"/>
            <a:ext cx="285784" cy="7143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/>
          <p:cNvSpPr/>
          <p:nvPr/>
        </p:nvSpPr>
        <p:spPr>
          <a:xfrm>
            <a:off x="4143372" y="785794"/>
            <a:ext cx="1285884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/>
          <p:cNvSpPr/>
          <p:nvPr/>
        </p:nvSpPr>
        <p:spPr>
          <a:xfrm>
            <a:off x="785786" y="1500174"/>
            <a:ext cx="285752" cy="2857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500034" y="2643182"/>
            <a:ext cx="285752" cy="2857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0" name="Ellipse 9"/>
          <p:cNvSpPr/>
          <p:nvPr/>
        </p:nvSpPr>
        <p:spPr>
          <a:xfrm>
            <a:off x="428596" y="4214818"/>
            <a:ext cx="285752" cy="2857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3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5500694" y="857232"/>
            <a:ext cx="285752" cy="2857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4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57224" y="5929330"/>
            <a:ext cx="7572429" cy="707886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fr-FR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1-2-3- Renseigner les informations liées à cette situation</a:t>
            </a:r>
          </a:p>
          <a:p>
            <a:r>
              <a:rPr lang="fr-FR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4- Cliquer pour sortir</a:t>
            </a:r>
            <a:endParaRPr lang="fr-FR" sz="20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 b="5000"/>
          <a:stretch>
            <a:fillRect/>
          </a:stretch>
        </p:blipFill>
        <p:spPr bwMode="auto">
          <a:xfrm>
            <a:off x="0" y="0"/>
            <a:ext cx="9144000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 b="5000"/>
          <a:stretch>
            <a:fillRect/>
          </a:stretch>
        </p:blipFill>
        <p:spPr bwMode="auto">
          <a:xfrm>
            <a:off x="0" y="0"/>
            <a:ext cx="9144000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Ellipse 2"/>
          <p:cNvSpPr/>
          <p:nvPr/>
        </p:nvSpPr>
        <p:spPr>
          <a:xfrm>
            <a:off x="1071538" y="928670"/>
            <a:ext cx="71438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111</Words>
  <Application>Microsoft Office PowerPoint</Application>
  <PresentationFormat>Affichage à l'écran (4:3)</PresentationFormat>
  <Paragraphs>36</Paragraphs>
  <Slides>21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2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caribou</dc:creator>
  <cp:lastModifiedBy>Lenovo User</cp:lastModifiedBy>
  <cp:revision>7</cp:revision>
  <dcterms:created xsi:type="dcterms:W3CDTF">2012-12-16T09:47:44Z</dcterms:created>
  <dcterms:modified xsi:type="dcterms:W3CDTF">2012-12-17T10:00:01Z</dcterms:modified>
</cp:coreProperties>
</file>